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63" r:id="rId3"/>
    <p:sldId id="257" r:id="rId4"/>
    <p:sldId id="265" r:id="rId5"/>
    <p:sldId id="274" r:id="rId6"/>
    <p:sldId id="273" r:id="rId7"/>
    <p:sldId id="280" r:id="rId8"/>
    <p:sldId id="277" r:id="rId9"/>
    <p:sldId id="278" r:id="rId10"/>
    <p:sldId id="271" r:id="rId11"/>
    <p:sldId id="281" r:id="rId12"/>
    <p:sldId id="269" r:id="rId13"/>
    <p:sldId id="261" r:id="rId14"/>
    <p:sldId id="264" r:id="rId15"/>
    <p:sldId id="258" r:id="rId16"/>
    <p:sldId id="259" r:id="rId17"/>
    <p:sldId id="285" r:id="rId18"/>
    <p:sldId id="287" r:id="rId19"/>
    <p:sldId id="288" r:id="rId20"/>
    <p:sldId id="289" r:id="rId21"/>
    <p:sldId id="290" r:id="rId22"/>
    <p:sldId id="291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30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F6B50-1E8A-40D0-A4F0-107157DDDA19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E76FA-9776-49BB-98FD-1DB2F1A54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E76FA-9776-49BB-98FD-1DB2F1A54B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DC02-8E8C-4191-B934-64E8E5F229E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C8A1718D-BE9E-4EEA-A1D5-C9FEFB0E2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DC02-8E8C-4191-B934-64E8E5F229E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718D-BE9E-4EEA-A1D5-C9FEFB0E2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DC02-8E8C-4191-B934-64E8E5F229E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C8A1718D-BE9E-4EEA-A1D5-C9FEFB0E2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DC02-8E8C-4191-B934-64E8E5F229E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718D-BE9E-4EEA-A1D5-C9FEFB0E2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DC02-8E8C-4191-B934-64E8E5F229E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C8A1718D-BE9E-4EEA-A1D5-C9FEFB0E2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DC02-8E8C-4191-B934-64E8E5F229E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718D-BE9E-4EEA-A1D5-C9FEFB0E2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DC02-8E8C-4191-B934-64E8E5F229E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718D-BE9E-4EEA-A1D5-C9FEFB0E2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DC02-8E8C-4191-B934-64E8E5F229E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718D-BE9E-4EEA-A1D5-C9FEFB0E2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DC02-8E8C-4191-B934-64E8E5F229E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718D-BE9E-4EEA-A1D5-C9FEFB0E2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DC02-8E8C-4191-B934-64E8E5F229E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718D-BE9E-4EEA-A1D5-C9FEFB0E2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DC02-8E8C-4191-B934-64E8E5F229E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718D-BE9E-4EEA-A1D5-C9FEFB0E2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DA6DC02-8E8C-4191-B934-64E8E5F229E2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A1718D-BE9E-4EEA-A1D5-C9FEFB0E20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686800" cy="1470025"/>
          </a:xfrm>
        </p:spPr>
        <p:txBody>
          <a:bodyPr/>
          <a:lstStyle/>
          <a:p>
            <a:r>
              <a:rPr lang="en-US" sz="16600" dirty="0" smtClean="0"/>
              <a:t>Klondike</a:t>
            </a:r>
            <a:endParaRPr lang="en-US" sz="1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8001000" cy="533400"/>
          </a:xfrm>
        </p:spPr>
        <p:txBody>
          <a:bodyPr>
            <a:noAutofit/>
          </a:bodyPr>
          <a:lstStyle/>
          <a:p>
            <a:r>
              <a:rPr lang="en-US" sz="5400" dirty="0" smtClean="0"/>
              <a:t>Winter Awareness Training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8669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your 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points</a:t>
            </a:r>
          </a:p>
          <a:p>
            <a:r>
              <a:rPr lang="en-US" dirty="0" smtClean="0"/>
              <a:t>Warm sleeping gear packed separate</a:t>
            </a:r>
          </a:p>
          <a:p>
            <a:r>
              <a:rPr lang="en-US" dirty="0" smtClean="0"/>
              <a:t>Sleeping bag in waterproof bag</a:t>
            </a:r>
          </a:p>
          <a:p>
            <a:r>
              <a:rPr lang="en-US" dirty="0" smtClean="0"/>
              <a:t>Carry only what you need</a:t>
            </a:r>
          </a:p>
          <a:p>
            <a:r>
              <a:rPr lang="en-US" dirty="0" smtClean="0"/>
              <a:t>Use a checklist and double check</a:t>
            </a:r>
          </a:p>
          <a:p>
            <a:r>
              <a:rPr lang="en-US" dirty="0" smtClean="0"/>
              <a:t>Use a meeting to inspect your packs and gear</a:t>
            </a:r>
          </a:p>
          <a:p>
            <a:r>
              <a:rPr lang="en-US" dirty="0" smtClean="0"/>
              <a:t>Pack covers for poor weather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5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w Camping 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988"/>
            <a:ext cx="9144000" cy="604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227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your Patrol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Key Points</a:t>
            </a:r>
          </a:p>
          <a:p>
            <a:r>
              <a:rPr lang="en-US" dirty="0" smtClean="0"/>
              <a:t>Simple to prepare</a:t>
            </a:r>
          </a:p>
          <a:p>
            <a:r>
              <a:rPr lang="en-US" dirty="0" smtClean="0"/>
              <a:t>One pot meal</a:t>
            </a:r>
          </a:p>
          <a:p>
            <a:r>
              <a:rPr lang="en-US" dirty="0" smtClean="0"/>
              <a:t>High protein and high carbohydrates</a:t>
            </a:r>
          </a:p>
          <a:p>
            <a:r>
              <a:rPr lang="en-US" dirty="0" smtClean="0"/>
              <a:t>Easy clean up</a:t>
            </a:r>
          </a:p>
          <a:p>
            <a:r>
              <a:rPr lang="en-US" dirty="0" smtClean="0"/>
              <a:t>Tasty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Plenty of liquids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40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Travel, Arrival, and Parking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Key Points</a:t>
            </a:r>
          </a:p>
          <a:p>
            <a:r>
              <a:rPr lang="en-US" dirty="0" smtClean="0"/>
              <a:t>Check vehicles before you go </a:t>
            </a:r>
          </a:p>
          <a:p>
            <a:r>
              <a:rPr lang="en-US" dirty="0" smtClean="0"/>
              <a:t>Driving conditions</a:t>
            </a:r>
          </a:p>
          <a:p>
            <a:r>
              <a:rPr lang="en-US" dirty="0" smtClean="0"/>
              <a:t>Carry chains</a:t>
            </a:r>
          </a:p>
          <a:p>
            <a:r>
              <a:rPr lang="en-US" dirty="0" smtClean="0"/>
              <a:t>Stop in Shaver Lake to put on gear</a:t>
            </a:r>
          </a:p>
          <a:p>
            <a:r>
              <a:rPr lang="en-US" dirty="0" smtClean="0"/>
              <a:t>Be ready to unload when you arrive</a:t>
            </a:r>
          </a:p>
          <a:p>
            <a:r>
              <a:rPr lang="en-US" dirty="0" smtClean="0"/>
              <a:t>Assemble your Unit clear of the unloading area</a:t>
            </a:r>
          </a:p>
        </p:txBody>
      </p:sp>
    </p:spTree>
    <p:extLst>
      <p:ext uri="{BB962C8B-B14F-4D97-AF65-F5344CB8AC3E}">
        <p14:creationId xmlns:p14="http://schemas.microsoft.com/office/powerpoint/2010/main" xmlns="" val="26696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285875"/>
            <a:ext cx="32194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22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Arrival</a:t>
            </a:r>
          </a:p>
          <a:p>
            <a:pPr lvl="1"/>
            <a:r>
              <a:rPr lang="en-US" dirty="0" smtClean="0"/>
              <a:t>Unload at gate, take car to parking lot, hike in, check in on trail</a:t>
            </a:r>
          </a:p>
          <a:p>
            <a:r>
              <a:rPr lang="en-US" dirty="0" smtClean="0"/>
              <a:t>Saturday Activities and Events -</a:t>
            </a:r>
          </a:p>
          <a:p>
            <a:pPr lvl="1"/>
            <a:r>
              <a:rPr lang="en-US" dirty="0" smtClean="0"/>
              <a:t>Breakfast in Camp sites</a:t>
            </a:r>
          </a:p>
          <a:p>
            <a:pPr lvl="1"/>
            <a:r>
              <a:rPr lang="en-US" dirty="0" smtClean="0"/>
              <a:t>Opening Ceremonies and Flags - </a:t>
            </a:r>
          </a:p>
          <a:p>
            <a:pPr lvl="1"/>
            <a:r>
              <a:rPr lang="en-US" dirty="0" smtClean="0"/>
              <a:t>Events – Reports from the Town Mayor’s</a:t>
            </a:r>
          </a:p>
          <a:p>
            <a:pPr lvl="1"/>
            <a:r>
              <a:rPr lang="en-US" dirty="0" smtClean="0"/>
              <a:t>Scoutmaster Tea - </a:t>
            </a:r>
          </a:p>
          <a:p>
            <a:pPr lvl="1"/>
            <a:r>
              <a:rPr lang="en-US" dirty="0" smtClean="0"/>
              <a:t>Lunch time what you need to know– </a:t>
            </a:r>
          </a:p>
          <a:p>
            <a:pPr lvl="1"/>
            <a:r>
              <a:rPr lang="en-US" dirty="0" smtClean="0"/>
              <a:t>Awards Ceremony – </a:t>
            </a:r>
          </a:p>
          <a:p>
            <a:r>
              <a:rPr lang="en-US" dirty="0" smtClean="0"/>
              <a:t>Other Issues -</a:t>
            </a:r>
          </a:p>
          <a:p>
            <a:pPr lvl="1"/>
            <a:r>
              <a:rPr lang="en-US" dirty="0" smtClean="0"/>
              <a:t>First Aid</a:t>
            </a:r>
          </a:p>
          <a:p>
            <a:pPr lvl="1"/>
            <a:r>
              <a:rPr lang="en-US" dirty="0" smtClean="0"/>
              <a:t>Evacuation Plan, Poor Weather</a:t>
            </a:r>
          </a:p>
          <a:p>
            <a:pPr lvl="1"/>
            <a:r>
              <a:rPr lang="en-US" dirty="0" smtClean="0"/>
              <a:t>Leave No Trace</a:t>
            </a:r>
          </a:p>
          <a:p>
            <a:pPr lvl="1"/>
            <a:r>
              <a:rPr lang="en-US" dirty="0" smtClean="0"/>
              <a:t>Guide to Safe Scouting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886200"/>
            <a:ext cx="44577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06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Preparing your unit for Klondike</a:t>
            </a:r>
          </a:p>
          <a:p>
            <a:pPr lvl="1"/>
            <a:r>
              <a:rPr lang="en-US" dirty="0" smtClean="0"/>
              <a:t>Planning Steps</a:t>
            </a:r>
          </a:p>
          <a:p>
            <a:pPr lvl="1"/>
            <a:r>
              <a:rPr lang="en-US" dirty="0" smtClean="0"/>
              <a:t>Training on How to Pack your Backpack</a:t>
            </a:r>
          </a:p>
          <a:p>
            <a:r>
              <a:rPr lang="en-US" dirty="0" smtClean="0"/>
              <a:t>The Event Begins – Friday Night</a:t>
            </a:r>
          </a:p>
          <a:p>
            <a:pPr lvl="1"/>
            <a:r>
              <a:rPr lang="en-US" dirty="0" smtClean="0"/>
              <a:t>Travel, Arrival, and Parking</a:t>
            </a:r>
          </a:p>
          <a:p>
            <a:pPr lvl="1"/>
            <a:r>
              <a:rPr lang="en-US" dirty="0" smtClean="0"/>
              <a:t>Hitting the Trail</a:t>
            </a:r>
          </a:p>
          <a:p>
            <a:pPr lvl="1"/>
            <a:r>
              <a:rPr lang="en-US" dirty="0" smtClean="0"/>
              <a:t>Checking in at Camp</a:t>
            </a:r>
          </a:p>
          <a:p>
            <a:pPr lvl="1"/>
            <a:r>
              <a:rPr lang="en-US" dirty="0" smtClean="0"/>
              <a:t>Setting up Camp (Water, trash and Toilets)</a:t>
            </a:r>
          </a:p>
          <a:p>
            <a:pPr lvl="1"/>
            <a:r>
              <a:rPr lang="en-US" dirty="0" smtClean="0"/>
              <a:t>Preparing a hearty meal for your Patrol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3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5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80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5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869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5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309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825" y="95250"/>
            <a:ext cx="5086350" cy="666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16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5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074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5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57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2) of Klondike 2006 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454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1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6618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1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5101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ondike 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988"/>
            <a:ext cx="9144000" cy="604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11862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ondike 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988"/>
            <a:ext cx="9144000" cy="604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35179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ondike 0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988"/>
            <a:ext cx="9144000" cy="604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19647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ondike 0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988"/>
            <a:ext cx="9144000" cy="604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67978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ondike 2006 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7659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Preparing your unit for Klondike</a:t>
            </a:r>
          </a:p>
          <a:p>
            <a:pPr lvl="1"/>
            <a:r>
              <a:rPr lang="en-US" dirty="0" smtClean="0"/>
              <a:t>Planning Steps</a:t>
            </a:r>
          </a:p>
          <a:p>
            <a:pPr lvl="1"/>
            <a:r>
              <a:rPr lang="en-US" dirty="0" smtClean="0"/>
              <a:t>Training on How to Pack your Backpack</a:t>
            </a:r>
          </a:p>
          <a:p>
            <a:pPr lvl="1"/>
            <a:r>
              <a:rPr lang="en-US" dirty="0"/>
              <a:t>Preparing a hearty meal for your Patrol </a:t>
            </a:r>
            <a:endParaRPr lang="en-US" dirty="0" smtClean="0"/>
          </a:p>
          <a:p>
            <a:pPr lvl="1"/>
            <a:r>
              <a:rPr lang="en-US" dirty="0" smtClean="0"/>
              <a:t>Gear for cold weather camping</a:t>
            </a:r>
          </a:p>
          <a:p>
            <a:r>
              <a:rPr lang="en-US" dirty="0" smtClean="0"/>
              <a:t>The Event:  Friday Night - Sunday</a:t>
            </a:r>
          </a:p>
          <a:p>
            <a:pPr lvl="1"/>
            <a:r>
              <a:rPr lang="en-US" dirty="0" smtClean="0"/>
              <a:t>Travel, Arrival, and Parking</a:t>
            </a:r>
          </a:p>
          <a:p>
            <a:pPr lvl="1"/>
            <a:r>
              <a:rPr lang="en-US" dirty="0" smtClean="0"/>
              <a:t>Hitting the Trail</a:t>
            </a:r>
          </a:p>
          <a:p>
            <a:pPr lvl="1"/>
            <a:r>
              <a:rPr lang="en-US" dirty="0" smtClean="0"/>
              <a:t>Checking in at Camp</a:t>
            </a:r>
          </a:p>
          <a:p>
            <a:pPr lvl="1"/>
            <a:r>
              <a:rPr lang="en-US" dirty="0" smtClean="0"/>
              <a:t>Setting up Camp (Water, trash and Toilets)</a:t>
            </a:r>
          </a:p>
          <a:p>
            <a:pPr lvl="1"/>
            <a:r>
              <a:rPr lang="en-US" dirty="0" smtClean="0"/>
              <a:t>Saturday Events </a:t>
            </a:r>
            <a:r>
              <a:rPr lang="en-US" dirty="0"/>
              <a:t> </a:t>
            </a:r>
            <a:r>
              <a:rPr lang="en-US" dirty="0" smtClean="0"/>
              <a:t>- Town Mayor’s</a:t>
            </a:r>
          </a:p>
          <a:p>
            <a:pPr lvl="1"/>
            <a:r>
              <a:rPr lang="en-US" dirty="0" smtClean="0"/>
              <a:t>Saturday Evening</a:t>
            </a:r>
          </a:p>
          <a:p>
            <a:pPr lvl="1"/>
            <a:r>
              <a:rPr lang="en-US" dirty="0" smtClean="0"/>
              <a:t>Check out and the hike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32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ondike 2006 0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516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Unit for Klondike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Steps</a:t>
            </a:r>
          </a:p>
          <a:p>
            <a:r>
              <a:rPr lang="en-US" dirty="0" smtClean="0"/>
              <a:t>Safety Considerations</a:t>
            </a:r>
          </a:p>
          <a:p>
            <a:pPr lvl="1"/>
            <a:r>
              <a:rPr lang="en-US" dirty="0" smtClean="0"/>
              <a:t>Conditions change quickly</a:t>
            </a:r>
          </a:p>
          <a:p>
            <a:pPr lvl="1"/>
            <a:r>
              <a:rPr lang="en-US" dirty="0" smtClean="0"/>
              <a:t>Buddy system, patrol method</a:t>
            </a:r>
          </a:p>
          <a:p>
            <a:pPr lvl="1"/>
            <a:r>
              <a:rPr lang="en-US" dirty="0" smtClean="0"/>
              <a:t>Units stay together</a:t>
            </a:r>
          </a:p>
          <a:p>
            <a:pPr lvl="1"/>
            <a:r>
              <a:rPr lang="en-US" dirty="0" smtClean="0"/>
              <a:t>Keeping warm means keeping dry (inside and out)</a:t>
            </a:r>
          </a:p>
          <a:p>
            <a:pPr lvl="1"/>
            <a:r>
              <a:rPr lang="en-US" dirty="0" smtClean="0"/>
              <a:t>Emergency Action Plans</a:t>
            </a:r>
          </a:p>
          <a:p>
            <a:pPr lvl="1"/>
            <a:r>
              <a:rPr lang="en-US" dirty="0"/>
              <a:t>Leave No Trace</a:t>
            </a:r>
          </a:p>
          <a:p>
            <a:pPr lvl="1"/>
            <a:r>
              <a:rPr lang="en-US" dirty="0"/>
              <a:t>Tour </a:t>
            </a:r>
            <a:r>
              <a:rPr lang="en-US" dirty="0" smtClean="0"/>
              <a:t>Permits and Guide </a:t>
            </a:r>
            <a:r>
              <a:rPr lang="en-US" dirty="0"/>
              <a:t>to Safe Scouting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66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5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043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londike 2006 0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792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Prepared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9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ondike 2006 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604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of Klondike 2006 0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927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224</TotalTime>
  <Words>352</Words>
  <Application>Microsoft Office PowerPoint</Application>
  <PresentationFormat>On-screen Show (4:3)</PresentationFormat>
  <Paragraphs>80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Decatur</vt:lpstr>
      <vt:lpstr>Klondike</vt:lpstr>
      <vt:lpstr>Slide 2</vt:lpstr>
      <vt:lpstr>Training Agenda</vt:lpstr>
      <vt:lpstr>Preparing your Unit for Klondike</vt:lpstr>
      <vt:lpstr>Slide 5</vt:lpstr>
      <vt:lpstr>Slide 6</vt:lpstr>
      <vt:lpstr>Be Prepared</vt:lpstr>
      <vt:lpstr>Slide 8</vt:lpstr>
      <vt:lpstr>Slide 9</vt:lpstr>
      <vt:lpstr>Packing your gear</vt:lpstr>
      <vt:lpstr>Slide 11</vt:lpstr>
      <vt:lpstr>Feeding your Patrol</vt:lpstr>
      <vt:lpstr>Travel, Arrival, and Parking</vt:lpstr>
      <vt:lpstr>Slide 14</vt:lpstr>
      <vt:lpstr>Training Agenda</vt:lpstr>
      <vt:lpstr>Training Agenda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Klondike</dc:title>
  <dc:creator>David</dc:creator>
  <cp:lastModifiedBy>Joseph Potthast</cp:lastModifiedBy>
  <cp:revision>24</cp:revision>
  <dcterms:created xsi:type="dcterms:W3CDTF">2010-12-15T05:30:11Z</dcterms:created>
  <dcterms:modified xsi:type="dcterms:W3CDTF">2015-01-12T17:07:45Z</dcterms:modified>
</cp:coreProperties>
</file>